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9456" autoAdjust="0"/>
  </p:normalViewPr>
  <p:slideViewPr>
    <p:cSldViewPr>
      <p:cViewPr varScale="1">
        <p:scale>
          <a:sx n="114" d="100"/>
          <a:sy n="114" d="100"/>
        </p:scale>
        <p:origin x="21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0A80-C434-4600-8895-339A016730B6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B801B-FA3B-4543-9868-DD675EEB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B801B-FA3B-4543-9868-DD675EEB4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C91DE-227A-4360-8005-C1F7E2C865A9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8D42-1657-49D8-890C-4DDACF056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4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emf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78" y="4073541"/>
            <a:ext cx="2243643" cy="43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1FF8FD-F64B-4FA4-B6CC-A322588B6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1" y="3505200"/>
            <a:ext cx="3200400" cy="24938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F18FB70-3170-4D37-8249-01888AC0E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75" y="3895642"/>
            <a:ext cx="2153050" cy="74384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5432C0-C7B6-46FA-84E5-A4874FDE1E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2" b="26829"/>
          <a:stretch/>
        </p:blipFill>
        <p:spPr>
          <a:xfrm>
            <a:off x="405180" y="1371600"/>
            <a:ext cx="1981200" cy="1022277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FA0BB00-1C18-4A0E-9A8D-46CFFFB02E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2400"/>
            <a:ext cx="1574597" cy="7029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3106951-57E0-44AF-8EA2-C7C1DB1C55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581649"/>
            <a:ext cx="1929179" cy="482295"/>
          </a:xfrm>
          <a:prstGeom prst="rect">
            <a:avLst/>
          </a:prstGeom>
        </p:spPr>
      </p:pic>
      <p:pic>
        <p:nvPicPr>
          <p:cNvPr id="21" name="Picture 20" descr="A picture containing plate&#10;&#10;Description automatically generated">
            <a:extLst>
              <a:ext uri="{FF2B5EF4-FFF2-40B4-BE49-F238E27FC236}">
                <a16:creationId xmlns:a16="http://schemas.microsoft.com/office/drawing/2014/main" id="{E9065CCA-50C5-4C79-8DBA-4AC13908C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43" y="4926628"/>
            <a:ext cx="1315844" cy="606933"/>
          </a:xfrm>
          <a:prstGeom prst="rect">
            <a:avLst/>
          </a:prstGeom>
        </p:spPr>
      </p:pic>
      <p:pic>
        <p:nvPicPr>
          <p:cNvPr id="42" name="Picture 41" descr="A drawing of a face&#10;&#10;Description automatically generated">
            <a:extLst>
              <a:ext uri="{FF2B5EF4-FFF2-40B4-BE49-F238E27FC236}">
                <a16:creationId xmlns:a16="http://schemas.microsoft.com/office/drawing/2014/main" id="{17797F89-5767-4281-AC60-F63ACBCE50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081398"/>
            <a:ext cx="1295400" cy="37678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D7AB07-668E-4B9C-ADE9-D0099609E5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5" y="5024966"/>
            <a:ext cx="1066800" cy="433218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D56DFAF-5BF8-4EF2-8AEF-83394717EF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82" y="5564459"/>
            <a:ext cx="1179474" cy="47179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E67675-64E9-7D41-8956-1B4142AC32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39" y="6253258"/>
            <a:ext cx="1386467" cy="5285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66450D-A491-6F4B-93BB-7DA52AB1EFF7}"/>
              </a:ext>
            </a:extLst>
          </p:cNvPr>
          <p:cNvSpPr txBox="1"/>
          <p:nvPr/>
        </p:nvSpPr>
        <p:spPr>
          <a:xfrm>
            <a:off x="2412662" y="627017"/>
            <a:ext cx="4372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E4292"/>
                </a:solidFill>
              </a:rPr>
              <a:t>THANK YOU, 2021 ANNUAL SPONSORS!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0ED85CF1-87D6-564D-A025-C76ADE3BA8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02" y="78427"/>
            <a:ext cx="2219349" cy="6052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DCB956C-FA54-D04D-ACE6-8B031D158E38}"/>
              </a:ext>
            </a:extLst>
          </p:cNvPr>
          <p:cNvSpPr txBox="1"/>
          <p:nvPr/>
        </p:nvSpPr>
        <p:spPr>
          <a:xfrm>
            <a:off x="4013639" y="990600"/>
            <a:ext cx="132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PLATINUM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228B68-E45D-EE4A-BEBA-E783750BC0CF}"/>
              </a:ext>
            </a:extLst>
          </p:cNvPr>
          <p:cNvSpPr txBox="1"/>
          <p:nvPr/>
        </p:nvSpPr>
        <p:spPr>
          <a:xfrm>
            <a:off x="4191000" y="2895600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GOLD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ECC60D-7578-2A40-8952-1387714C93CB}"/>
              </a:ext>
            </a:extLst>
          </p:cNvPr>
          <p:cNvSpPr txBox="1"/>
          <p:nvPr/>
        </p:nvSpPr>
        <p:spPr>
          <a:xfrm>
            <a:off x="4143252" y="4572000"/>
            <a:ext cx="885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SILVER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2903AE-0FE0-744B-86AB-77134F80654E}"/>
              </a:ext>
            </a:extLst>
          </p:cNvPr>
          <p:cNvSpPr txBox="1"/>
          <p:nvPr/>
        </p:nvSpPr>
        <p:spPr>
          <a:xfrm>
            <a:off x="4016147" y="6305490"/>
            <a:ext cx="116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PARTNER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A5ACB47-4DE4-9F4E-930A-9E3BF9F82A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2360468" cy="60927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075A63-19C4-CC4C-A53C-68D8132D07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7" y="1600200"/>
            <a:ext cx="1898463" cy="553943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1BAAAEF-1D23-BE46-8B79-5DC0F590F3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"/>
          <a:stretch/>
        </p:blipFill>
        <p:spPr>
          <a:xfrm>
            <a:off x="2313236" y="3855631"/>
            <a:ext cx="955710" cy="10066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B1DA62-F4F2-424E-A988-CF1BBEF1C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56" y="6120627"/>
            <a:ext cx="1012663" cy="668002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A0F4359A-829C-2F41-963D-0A5A591A1E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1270000" cy="1270000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B8D97C2-0AE5-134C-B3D4-73C7D890BE0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93" y="2362200"/>
            <a:ext cx="4079149" cy="6054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370293-F866-2547-A84F-420DAC6AC1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709174" cy="4945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320F6A-679D-CA4A-8E76-BAD1C7C0BE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96" y="5562600"/>
            <a:ext cx="1715604" cy="47179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BE597B3-89C5-224A-ACE8-EFC5B17B23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677370"/>
            <a:ext cx="1600200" cy="342430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A8FE9C3-71D1-354F-BA1E-FB0C300C63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68" y="5501285"/>
            <a:ext cx="907146" cy="81725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1754DC35-2C71-444C-8C9B-A8FD763C48A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29711" r="-302" b="32357"/>
          <a:stretch/>
        </p:blipFill>
        <p:spPr>
          <a:xfrm>
            <a:off x="657844" y="3213939"/>
            <a:ext cx="1660123" cy="629706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134B9BDD-152B-F446-9F75-CA590A90FA2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09" y="3352800"/>
            <a:ext cx="2198685" cy="509348"/>
          </a:xfrm>
          <a:prstGeom prst="rect">
            <a:avLst/>
          </a:prstGeom>
        </p:spPr>
      </p:pic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6A0CBFE7-CC97-864E-A1A5-A0F711B983F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12" y="5087914"/>
            <a:ext cx="2035940" cy="354747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F61DB37A-C3DB-1645-A1D5-1265493841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81315"/>
            <a:ext cx="1600201" cy="8768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94241F6D-02BB-4F44-8D25-4FE75B71911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" y="3968837"/>
            <a:ext cx="2302150" cy="657757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B02AAC63-DA48-664A-8A73-09F07E1B21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2" y="6253231"/>
            <a:ext cx="1191195" cy="4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7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67748</TotalTime>
  <Words>12</Words>
  <Application>Microsoft Macintosh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Warkoczewski (TCI)</dc:creator>
  <cp:lastModifiedBy>Microsoft Office User</cp:lastModifiedBy>
  <cp:revision>75</cp:revision>
  <dcterms:created xsi:type="dcterms:W3CDTF">2018-03-22T16:27:03Z</dcterms:created>
  <dcterms:modified xsi:type="dcterms:W3CDTF">2021-05-04T19:05:51Z</dcterms:modified>
</cp:coreProperties>
</file>